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jpeg" ContentType="image/jpeg"/>
  <Override PartName="/ppt/media/image4.png" ContentType="image/png"/>
  <Override PartName="/ppt/media/image5.jpeg" ContentType="image/jpeg"/>
  <Override PartName="/ppt/media/image3.png" ContentType="image/png"/>
  <Override PartName="/ppt/media/image2.png" ContentType="image/png"/>
  <Override PartName="/ppt/media/image1.png" ContentType="image/png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5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1236240"/>
            <a:ext cx="12191400" cy="210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Design and Control of the BlueFoot Platform: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>
            <a:off x="0" y="3939480"/>
            <a:ext cx="12191400" cy="155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lang="en-US" sz="3200">
                <a:solidFill>
                  <a:srgbClr val="000000"/>
                </a:solidFill>
                <a:latin typeface="Calibri"/>
              </a:rPr>
              <a:t>Brian Cairl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Dr. Farshad Khorrami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May 13, 2015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Overview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2" name="CustomShape 3"/>
          <p:cNvSpPr/>
          <p:nvPr/>
        </p:nvSpPr>
        <p:spPr>
          <a:xfrm>
            <a:off x="176760" y="126432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Robot consists of 3 main sections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Printed structures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Lightweight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Rapid design iterations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Facilitates modular design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Layout</a:t>
            </a:r>
            <a:endParaRPr/>
          </a:p>
        </p:txBody>
      </p:sp>
      <p:sp>
        <p:nvSpPr>
          <p:cNvPr id="94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594800"/>
            <a:ext cx="8543880" cy="480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Lower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80280"/>
            <a:ext cx="12191760" cy="40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Mid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00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88840"/>
            <a:ext cx="12191760" cy="40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Legs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Core Devices</a:t>
            </a:r>
            <a:endParaRPr/>
          </a:p>
        </p:txBody>
      </p:sp>
      <p:sp>
        <p:nvSpPr>
          <p:cNvPr id="105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Device Association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39280" y="69840"/>
            <a:ext cx="9403200" cy="67334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Power Requirements/Run-time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(1)</a:t>
            </a:r>
            <a:endParaRPr/>
          </a:p>
        </p:txBody>
      </p:sp>
      <p:pic>
        <p:nvPicPr>
          <p:cNvPr id="11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760" cy="56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838080" y="1256400"/>
            <a:ext cx="10514880" cy="52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Introduction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Hardware and Design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Software Architecture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System Modeling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Gait and Stability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Navigation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Concluding Remarks</a:t>
            </a:r>
            <a:endParaRPr/>
          </a:p>
        </p:txBody>
      </p:sp>
      <p:sp>
        <p:nvSpPr>
          <p:cNvPr id="75" name="CustomShape 2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  <p:pic>
        <p:nvPicPr>
          <p:cNvPr id="11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760" cy="56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760" cy="562608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(2)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760" cy="56185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838080" y="1256400"/>
            <a:ext cx="10514880" cy="507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Inspired by notable quadruped robotic systems from the past decade: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ff0000"/>
                </a:solidFill>
                <a:latin typeface="Calibri"/>
              </a:rPr>
              <a:t>LittleDog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BigDog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Kolt (Stanford University)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HyQ (Istituto Italiano di Tecnologia)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79" name="CustomShape 2"/>
          <p:cNvSpPr/>
          <p:nvPr/>
        </p:nvSpPr>
        <p:spPr>
          <a:xfrm>
            <a:off x="732240" y="1188720"/>
            <a:ext cx="10514880" cy="507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Well known advantages over wheeled robots, mainly in adaptability to terrain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At the follows expenses: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Higher power consumption (more actuators)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Lower payload capacity (higher actuator loading)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81" name="CustomShape 2"/>
          <p:cNvSpPr/>
          <p:nvPr/>
        </p:nvSpPr>
        <p:spPr>
          <a:xfrm>
            <a:off x="838080" y="1256400"/>
            <a:ext cx="10514880" cy="507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Practical Applications of such a system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Gaiting design/research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Rough-terrain navigation/planning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Toward: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Disaster recovery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Search and rescue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latin typeface="Calibri"/>
              </a:rPr>
              <a:t>Environmental mapping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300680"/>
            <a:ext cx="9143280" cy="51429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3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The BlueFoot Platform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The BlueFoot Platform</a:t>
            </a:r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838080" y="1430640"/>
            <a:ext cx="10514880" cy="460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Small-scale quadruped robot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16 actuated degrees of freedom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High Dexterity: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Stabilize and reposition on rough terrain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Trunk articulation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Overcome raised/uneven terrain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Control Overview</a:t>
            </a:r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Central Pattern Generator (CPG)-based gait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Zero-Moment Point (ZMP) body posture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Virtual-Force foothold controller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NARX-Neural Network based trunk-leveling controller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297000"/>
            <a:ext cx="12191400" cy="76032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Navigation/Control Overview</a:t>
            </a:r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548640" y="1430640"/>
            <a:ext cx="11246760" cy="461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Potential-Fields/Visual-Servoing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Surface Reconstruction for rough terrain navigation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Point clouds from 2D LIDAR scans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Height-map Generation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Surface Estimation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Rough terrain planning using Height-maps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